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3" r:id="rId2"/>
    <p:sldId id="270" r:id="rId3"/>
    <p:sldId id="269" r:id="rId4"/>
    <p:sldId id="271" r:id="rId5"/>
    <p:sldId id="264" r:id="rId6"/>
    <p:sldId id="267" r:id="rId7"/>
    <p:sldId id="265" r:id="rId8"/>
    <p:sldId id="272" r:id="rId9"/>
    <p:sldId id="273" r:id="rId10"/>
    <p:sldId id="275" r:id="rId11"/>
    <p:sldId id="266" r:id="rId12"/>
    <p:sldId id="268" r:id="rId13"/>
    <p:sldId id="274" r:id="rId14"/>
  </p:sldIdLst>
  <p:sldSz cx="9144000" cy="5143500" type="screen16x9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0BE"/>
    <a:srgbClr val="4E3721"/>
    <a:srgbClr val="333333"/>
    <a:srgbClr val="527688"/>
    <a:srgbClr val="5E8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62FE1-E32A-469D-AE78-D576BEF23AE3}" v="1970" dt="2018-07-30T04:57:54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9485" autoAdjust="0"/>
    <p:restoredTop sz="94690"/>
  </p:normalViewPr>
  <p:slideViewPr>
    <p:cSldViewPr>
      <p:cViewPr varScale="1">
        <p:scale>
          <a:sx n="64" d="100"/>
          <a:sy n="64" d="100"/>
        </p:scale>
        <p:origin x="42" y="87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053b0af57b9c3f7" providerId="LiveId" clId="{D8662FE1-E32A-469D-AE78-D576BEF23AE3}"/>
    <pc:docChg chg="undo custSel addSld delSld modSld sldOrd">
      <pc:chgData name="" userId="a053b0af57b9c3f7" providerId="LiveId" clId="{D8662FE1-E32A-469D-AE78-D576BEF23AE3}" dt="2018-07-30T04:57:54.135" v="1969" actId="1036"/>
      <pc:docMkLst>
        <pc:docMk/>
      </pc:docMkLst>
      <pc:sldChg chg="addSp delSp modSp">
        <pc:chgData name="" userId="a053b0af57b9c3f7" providerId="LiveId" clId="{D8662FE1-E32A-469D-AE78-D576BEF23AE3}" dt="2018-07-27T05:22:16.141" v="1093" actId="20577"/>
        <pc:sldMkLst>
          <pc:docMk/>
          <pc:sldMk cId="0" sldId="263"/>
        </pc:sldMkLst>
        <pc:spChg chg="add mod">
          <ac:chgData name="" userId="a053b0af57b9c3f7" providerId="LiveId" clId="{D8662FE1-E32A-469D-AE78-D576BEF23AE3}" dt="2018-07-26T09:44:00.325" v="292"/>
          <ac:spMkLst>
            <pc:docMk/>
            <pc:sldMk cId="0" sldId="263"/>
            <ac:spMk id="3" creationId="{A2B65F66-38A4-419C-B2C3-686EC837CAF4}"/>
          </ac:spMkLst>
        </pc:spChg>
        <pc:spChg chg="add del mod">
          <ac:chgData name="" userId="a053b0af57b9c3f7" providerId="LiveId" clId="{D8662FE1-E32A-469D-AE78-D576BEF23AE3}" dt="2018-07-26T09:19:08.636" v="25"/>
          <ac:spMkLst>
            <pc:docMk/>
            <pc:sldMk cId="0" sldId="263"/>
            <ac:spMk id="4" creationId="{B69B95E6-2043-44E3-8FD3-77425DFBAF59}"/>
          </ac:spMkLst>
        </pc:spChg>
        <pc:spChg chg="add del mod">
          <ac:chgData name="" userId="a053b0af57b9c3f7" providerId="LiveId" clId="{D8662FE1-E32A-469D-AE78-D576BEF23AE3}" dt="2018-07-26T09:44:30.466" v="328" actId="478"/>
          <ac:spMkLst>
            <pc:docMk/>
            <pc:sldMk cId="0" sldId="263"/>
            <ac:spMk id="5" creationId="{7C486885-28D3-4896-AAAF-693EA7F90708}"/>
          </ac:spMkLst>
        </pc:spChg>
        <pc:spChg chg="add mod">
          <ac:chgData name="" userId="a053b0af57b9c3f7" providerId="LiveId" clId="{D8662FE1-E32A-469D-AE78-D576BEF23AE3}" dt="2018-07-26T09:44:51.886" v="355" actId="20577"/>
          <ac:spMkLst>
            <pc:docMk/>
            <pc:sldMk cId="0" sldId="263"/>
            <ac:spMk id="6" creationId="{951A2C5A-4A02-41FD-AE9C-DECB9C1A2AFB}"/>
          </ac:spMkLst>
        </pc:spChg>
        <pc:spChg chg="mod">
          <ac:chgData name="" userId="a053b0af57b9c3f7" providerId="LiveId" clId="{D8662FE1-E32A-469D-AE78-D576BEF23AE3}" dt="2018-07-27T05:22:16.141" v="1093" actId="20577"/>
          <ac:spMkLst>
            <pc:docMk/>
            <pc:sldMk cId="0" sldId="263"/>
            <ac:spMk id="4098" creationId="{00000000-0000-0000-0000-000000000000}"/>
          </ac:spMkLst>
        </pc:spChg>
        <pc:spChg chg="del mod">
          <ac:chgData name="" userId="a053b0af57b9c3f7" providerId="LiveId" clId="{D8662FE1-E32A-469D-AE78-D576BEF23AE3}" dt="2018-07-26T09:18:48.778" v="14" actId="478"/>
          <ac:spMkLst>
            <pc:docMk/>
            <pc:sldMk cId="0" sldId="263"/>
            <ac:spMk id="4099" creationId="{00000000-0000-0000-0000-000000000000}"/>
          </ac:spMkLst>
        </pc:spChg>
      </pc:sldChg>
      <pc:sldChg chg="addSp modSp add">
        <pc:chgData name="" userId="a053b0af57b9c3f7" providerId="LiveId" clId="{D8662FE1-E32A-469D-AE78-D576BEF23AE3}" dt="2018-07-30T01:54:48.038" v="1955" actId="6549"/>
        <pc:sldMkLst>
          <pc:docMk/>
          <pc:sldMk cId="1985822544" sldId="264"/>
        </pc:sldMkLst>
        <pc:spChg chg="mod">
          <ac:chgData name="" userId="a053b0af57b9c3f7" providerId="LiveId" clId="{D8662FE1-E32A-469D-AE78-D576BEF23AE3}" dt="2018-07-26T09:24:29.564" v="176" actId="20577"/>
          <ac:spMkLst>
            <pc:docMk/>
            <pc:sldMk cId="1985822544" sldId="264"/>
            <ac:spMk id="2" creationId="{72F2118C-002A-4063-9112-E598780A1D50}"/>
          </ac:spMkLst>
        </pc:spChg>
        <pc:spChg chg="mod">
          <ac:chgData name="" userId="a053b0af57b9c3f7" providerId="LiveId" clId="{D8662FE1-E32A-469D-AE78-D576BEF23AE3}" dt="2018-07-26T13:21:41.951" v="810" actId="20577"/>
          <ac:spMkLst>
            <pc:docMk/>
            <pc:sldMk cId="1985822544" sldId="264"/>
            <ac:spMk id="3" creationId="{6C692D90-B083-4AB6-8B9F-34D400479FDE}"/>
          </ac:spMkLst>
        </pc:spChg>
        <pc:spChg chg="mod">
          <ac:chgData name="" userId="a053b0af57b9c3f7" providerId="LiveId" clId="{D8662FE1-E32A-469D-AE78-D576BEF23AE3}" dt="2018-07-30T01:54:48.038" v="1955" actId="6549"/>
          <ac:spMkLst>
            <pc:docMk/>
            <pc:sldMk cId="1985822544" sldId="264"/>
            <ac:spMk id="4" creationId="{6A9BB602-F803-4D7A-877D-E13F29E5E35A}"/>
          </ac:spMkLst>
        </pc:spChg>
        <pc:spChg chg="add">
          <ac:chgData name="" userId="a053b0af57b9c3f7" providerId="LiveId" clId="{D8662FE1-E32A-469D-AE78-D576BEF23AE3}" dt="2018-07-30T01:53:54.385" v="1933"/>
          <ac:spMkLst>
            <pc:docMk/>
            <pc:sldMk cId="1985822544" sldId="264"/>
            <ac:spMk id="6" creationId="{CEBF54A2-B7FB-4D2E-BEAA-B178552729A6}"/>
          </ac:spMkLst>
        </pc:spChg>
      </pc:sldChg>
      <pc:sldChg chg="addSp modSp add">
        <pc:chgData name="" userId="a053b0af57b9c3f7" providerId="LiveId" clId="{D8662FE1-E32A-469D-AE78-D576BEF23AE3}" dt="2018-07-30T01:54:40.658" v="1952" actId="6549"/>
        <pc:sldMkLst>
          <pc:docMk/>
          <pc:sldMk cId="576934636" sldId="265"/>
        </pc:sldMkLst>
        <pc:spChg chg="mod">
          <ac:chgData name="" userId="a053b0af57b9c3f7" providerId="LiveId" clId="{D8662FE1-E32A-469D-AE78-D576BEF23AE3}" dt="2018-07-26T09:24:33.793" v="185" actId="20577"/>
          <ac:spMkLst>
            <pc:docMk/>
            <pc:sldMk cId="576934636" sldId="265"/>
            <ac:spMk id="2" creationId="{19D6B812-40BA-47C8-BC65-05FAB10EEC28}"/>
          </ac:spMkLst>
        </pc:spChg>
        <pc:spChg chg="mod">
          <ac:chgData name="" userId="a053b0af57b9c3f7" providerId="LiveId" clId="{D8662FE1-E32A-469D-AE78-D576BEF23AE3}" dt="2018-07-28T14:11:59.097" v="1811" actId="20577"/>
          <ac:spMkLst>
            <pc:docMk/>
            <pc:sldMk cId="576934636" sldId="265"/>
            <ac:spMk id="3" creationId="{DE386CE1-DF31-4070-B02A-B3A4BE08CD51}"/>
          </ac:spMkLst>
        </pc:spChg>
        <pc:spChg chg="mod">
          <ac:chgData name="" userId="a053b0af57b9c3f7" providerId="LiveId" clId="{D8662FE1-E32A-469D-AE78-D576BEF23AE3}" dt="2018-07-30T01:54:40.658" v="1952" actId="6549"/>
          <ac:spMkLst>
            <pc:docMk/>
            <pc:sldMk cId="576934636" sldId="265"/>
            <ac:spMk id="4" creationId="{3E3F2E7D-E7A5-4496-B044-68208A0407A1}"/>
          </ac:spMkLst>
        </pc:spChg>
        <pc:spChg chg="add mod">
          <ac:chgData name="" userId="a053b0af57b9c3f7" providerId="LiveId" clId="{D8662FE1-E32A-469D-AE78-D576BEF23AE3}" dt="2018-07-30T01:54:00.317" v="1939" actId="1036"/>
          <ac:spMkLst>
            <pc:docMk/>
            <pc:sldMk cId="576934636" sldId="265"/>
            <ac:spMk id="7" creationId="{5DB9108A-900A-4CEF-ADD8-2C6C0E97D39F}"/>
          </ac:spMkLst>
        </pc:spChg>
      </pc:sldChg>
      <pc:sldChg chg="addSp delSp modSp add">
        <pc:chgData name="" userId="a053b0af57b9c3f7" providerId="LiveId" clId="{D8662FE1-E32A-469D-AE78-D576BEF23AE3}" dt="2018-07-30T01:54:22.088" v="1948" actId="6549"/>
        <pc:sldMkLst>
          <pc:docMk/>
          <pc:sldMk cId="1390866343" sldId="266"/>
        </pc:sldMkLst>
        <pc:spChg chg="mod">
          <ac:chgData name="" userId="a053b0af57b9c3f7" providerId="LiveId" clId="{D8662FE1-E32A-469D-AE78-D576BEF23AE3}" dt="2018-07-26T09:24:36.493" v="193" actId="20577"/>
          <ac:spMkLst>
            <pc:docMk/>
            <pc:sldMk cId="1390866343" sldId="266"/>
            <ac:spMk id="2" creationId="{20098CEB-83BC-42FF-B77A-6FF554BE5DEB}"/>
          </ac:spMkLst>
        </pc:spChg>
        <pc:spChg chg="del">
          <ac:chgData name="" userId="a053b0af57b9c3f7" providerId="LiveId" clId="{D8662FE1-E32A-469D-AE78-D576BEF23AE3}" dt="2018-07-27T07:48:31.939" v="1193" actId="931"/>
          <ac:spMkLst>
            <pc:docMk/>
            <pc:sldMk cId="1390866343" sldId="266"/>
            <ac:spMk id="3" creationId="{74608048-0DCF-4519-B9F5-D3D96754A5B9}"/>
          </ac:spMkLst>
        </pc:spChg>
        <pc:spChg chg="mod">
          <ac:chgData name="" userId="a053b0af57b9c3f7" providerId="LiveId" clId="{D8662FE1-E32A-469D-AE78-D576BEF23AE3}" dt="2018-07-30T01:54:22.088" v="1948" actId="6549"/>
          <ac:spMkLst>
            <pc:docMk/>
            <pc:sldMk cId="1390866343" sldId="266"/>
            <ac:spMk id="4" creationId="{1F88496E-F1F6-48AC-8831-DD95CD79F507}"/>
          </ac:spMkLst>
        </pc:spChg>
        <pc:spChg chg="add">
          <ac:chgData name="" userId="a053b0af57b9c3f7" providerId="LiveId" clId="{D8662FE1-E32A-469D-AE78-D576BEF23AE3}" dt="2018-07-30T01:54:07.703" v="1943"/>
          <ac:spMkLst>
            <pc:docMk/>
            <pc:sldMk cId="1390866343" sldId="266"/>
            <ac:spMk id="5" creationId="{73EEFACA-8197-4FC8-B371-8B1BD54E7733}"/>
          </ac:spMkLst>
        </pc:spChg>
        <pc:spChg chg="del mod">
          <ac:chgData name="" userId="a053b0af57b9c3f7" providerId="LiveId" clId="{D8662FE1-E32A-469D-AE78-D576BEF23AE3}" dt="2018-07-27T05:44:48.936" v="1156" actId="478"/>
          <ac:spMkLst>
            <pc:docMk/>
            <pc:sldMk cId="1390866343" sldId="266"/>
            <ac:spMk id="5" creationId="{EE42BD02-04AE-4471-A594-322258DDA9A7}"/>
          </ac:spMkLst>
        </pc:spChg>
        <pc:spChg chg="add del mod">
          <ac:chgData name="" userId="a053b0af57b9c3f7" providerId="LiveId" clId="{D8662FE1-E32A-469D-AE78-D576BEF23AE3}" dt="2018-07-27T07:50:20.267" v="1195" actId="931"/>
          <ac:spMkLst>
            <pc:docMk/>
            <pc:sldMk cId="1390866343" sldId="266"/>
            <ac:spMk id="11" creationId="{DC3EC46C-8773-47D9-85CA-E61E68C2149F}"/>
          </ac:spMkLst>
        </pc:spChg>
        <pc:spChg chg="add del mod">
          <ac:chgData name="" userId="a053b0af57b9c3f7" providerId="LiveId" clId="{D8662FE1-E32A-469D-AE78-D576BEF23AE3}" dt="2018-07-27T07:55:15.989" v="1202" actId="931"/>
          <ac:spMkLst>
            <pc:docMk/>
            <pc:sldMk cId="1390866343" sldId="266"/>
            <ac:spMk id="19" creationId="{E5FA770B-1339-49A0-B3FE-C248EEF79F21}"/>
          </ac:spMkLst>
        </pc:spChg>
        <pc:spChg chg="add del mod">
          <ac:chgData name="" userId="a053b0af57b9c3f7" providerId="LiveId" clId="{D8662FE1-E32A-469D-AE78-D576BEF23AE3}" dt="2018-07-27T07:57:21.454" v="1204" actId="931"/>
          <ac:spMkLst>
            <pc:docMk/>
            <pc:sldMk cId="1390866343" sldId="266"/>
            <ac:spMk id="23" creationId="{46014872-7802-42CF-98B8-D1D06169DCD8}"/>
          </ac:spMkLst>
        </pc:spChg>
        <pc:spChg chg="add del mod">
          <ac:chgData name="" userId="a053b0af57b9c3f7" providerId="LiveId" clId="{D8662FE1-E32A-469D-AE78-D576BEF23AE3}" dt="2018-07-27T07:59:38.538" v="1207" actId="931"/>
          <ac:spMkLst>
            <pc:docMk/>
            <pc:sldMk cId="1390866343" sldId="266"/>
            <ac:spMk id="27" creationId="{D20A5095-7249-41AC-9B03-BBCFE71473A3}"/>
          </ac:spMkLst>
        </pc:spChg>
        <pc:spChg chg="add del mod">
          <ac:chgData name="" userId="a053b0af57b9c3f7" providerId="LiveId" clId="{D8662FE1-E32A-469D-AE78-D576BEF23AE3}" dt="2018-07-27T08:03:54.567" v="1213" actId="931"/>
          <ac:spMkLst>
            <pc:docMk/>
            <pc:sldMk cId="1390866343" sldId="266"/>
            <ac:spMk id="31" creationId="{78D040C0-777A-4D3C-8702-E81982C3923C}"/>
          </ac:spMkLst>
        </pc:spChg>
        <pc:spChg chg="add del mod">
          <ac:chgData name="" userId="a053b0af57b9c3f7" providerId="LiveId" clId="{D8662FE1-E32A-469D-AE78-D576BEF23AE3}" dt="2018-07-27T08:07:55.200" v="1215" actId="931"/>
          <ac:spMkLst>
            <pc:docMk/>
            <pc:sldMk cId="1390866343" sldId="266"/>
            <ac:spMk id="35" creationId="{91246E8F-2B86-43A2-9FF0-8974C4A40D16}"/>
          </ac:spMkLst>
        </pc:spChg>
        <pc:spChg chg="add del mod">
          <ac:chgData name="" userId="a053b0af57b9c3f7" providerId="LiveId" clId="{D8662FE1-E32A-469D-AE78-D576BEF23AE3}" dt="2018-07-27T08:10:33.633" v="1217" actId="931"/>
          <ac:spMkLst>
            <pc:docMk/>
            <pc:sldMk cId="1390866343" sldId="266"/>
            <ac:spMk id="39" creationId="{90222581-EE96-4D94-A9C4-4014C33B8492}"/>
          </ac:spMkLst>
        </pc:spChg>
        <pc:spChg chg="add del mod">
          <ac:chgData name="" userId="a053b0af57b9c3f7" providerId="LiveId" clId="{D8662FE1-E32A-469D-AE78-D576BEF23AE3}" dt="2018-07-27T08:10:38.187" v="1219" actId="931"/>
          <ac:spMkLst>
            <pc:docMk/>
            <pc:sldMk cId="1390866343" sldId="266"/>
            <ac:spMk id="43" creationId="{5C34D04E-C544-4164-88CA-6963AD238E20}"/>
          </ac:spMkLst>
        </pc:spChg>
        <pc:spChg chg="add del mod">
          <ac:chgData name="" userId="a053b0af57b9c3f7" providerId="LiveId" clId="{D8662FE1-E32A-469D-AE78-D576BEF23AE3}" dt="2018-07-27T08:10:42.087" v="1221" actId="931"/>
          <ac:spMkLst>
            <pc:docMk/>
            <pc:sldMk cId="1390866343" sldId="266"/>
            <ac:spMk id="47" creationId="{A27C9C9F-D671-4B46-A3A8-5FBDD1D1C2E2}"/>
          </ac:spMkLst>
        </pc:spChg>
        <pc:spChg chg="add del mod">
          <ac:chgData name="" userId="a053b0af57b9c3f7" providerId="LiveId" clId="{D8662FE1-E32A-469D-AE78-D576BEF23AE3}" dt="2018-07-27T08:38:34.537" v="1223" actId="931"/>
          <ac:spMkLst>
            <pc:docMk/>
            <pc:sldMk cId="1390866343" sldId="266"/>
            <ac:spMk id="51" creationId="{5C25BE0C-FE8F-463B-A148-7A078E1B5125}"/>
          </ac:spMkLst>
        </pc:spChg>
        <pc:spChg chg="add del mod">
          <ac:chgData name="" userId="a053b0af57b9c3f7" providerId="LiveId" clId="{D8662FE1-E32A-469D-AE78-D576BEF23AE3}" dt="2018-07-27T08:49:14.762" v="1225" actId="931"/>
          <ac:spMkLst>
            <pc:docMk/>
            <pc:sldMk cId="1390866343" sldId="266"/>
            <ac:spMk id="55" creationId="{52F9B793-82AA-43ED-ABAC-3321444F208F}"/>
          </ac:spMkLst>
        </pc:spChg>
        <pc:picChg chg="add del mod">
          <ac:chgData name="" userId="a053b0af57b9c3f7" providerId="LiveId" clId="{D8662FE1-E32A-469D-AE78-D576BEF23AE3}" dt="2018-07-27T07:48:42.160" v="1194" actId="478"/>
          <ac:picMkLst>
            <pc:docMk/>
            <pc:sldMk cId="1390866343" sldId="266"/>
            <ac:picMk id="9" creationId="{D01675B4-7967-433E-914C-5E8927456748}"/>
          </ac:picMkLst>
        </pc:picChg>
        <pc:picChg chg="add del mod">
          <ac:chgData name="" userId="a053b0af57b9c3f7" providerId="LiveId" clId="{D8662FE1-E32A-469D-AE78-D576BEF23AE3}" dt="2018-07-27T07:50:44.201" v="1201" actId="478"/>
          <ac:picMkLst>
            <pc:docMk/>
            <pc:sldMk cId="1390866343" sldId="266"/>
            <ac:picMk id="13" creationId="{F5F1DBDA-62C2-4A9E-9494-B6939CECCFD8}"/>
          </ac:picMkLst>
        </pc:picChg>
        <pc:picChg chg="add del mod">
          <ac:chgData name="" userId="a053b0af57b9c3f7" providerId="LiveId" clId="{D8662FE1-E32A-469D-AE78-D576BEF23AE3}" dt="2018-07-27T07:50:44.201" v="1201" actId="478"/>
          <ac:picMkLst>
            <pc:docMk/>
            <pc:sldMk cId="1390866343" sldId="266"/>
            <ac:picMk id="15" creationId="{2D5AF9E2-3E27-411F-B49C-C7D67C4FA7C8}"/>
          </ac:picMkLst>
        </pc:picChg>
        <pc:picChg chg="add del mod">
          <ac:chgData name="" userId="a053b0af57b9c3f7" providerId="LiveId" clId="{D8662FE1-E32A-469D-AE78-D576BEF23AE3}" dt="2018-07-27T07:50:44.201" v="1201" actId="478"/>
          <ac:picMkLst>
            <pc:docMk/>
            <pc:sldMk cId="1390866343" sldId="266"/>
            <ac:picMk id="17" creationId="{D0B01D2E-23F2-43D7-A5A2-293375BE37DB}"/>
          </ac:picMkLst>
        </pc:picChg>
        <pc:picChg chg="add del mod">
          <ac:chgData name="" userId="a053b0af57b9c3f7" providerId="LiveId" clId="{D8662FE1-E32A-469D-AE78-D576BEF23AE3}" dt="2018-07-27T07:55:18.521" v="1203" actId="478"/>
          <ac:picMkLst>
            <pc:docMk/>
            <pc:sldMk cId="1390866343" sldId="266"/>
            <ac:picMk id="21" creationId="{81CB4F4A-9754-408E-99D5-42FB72EED9ED}"/>
          </ac:picMkLst>
        </pc:picChg>
        <pc:picChg chg="add del mod">
          <ac:chgData name="" userId="a053b0af57b9c3f7" providerId="LiveId" clId="{D8662FE1-E32A-469D-AE78-D576BEF23AE3}" dt="2018-07-27T07:58:22.252" v="1206" actId="478"/>
          <ac:picMkLst>
            <pc:docMk/>
            <pc:sldMk cId="1390866343" sldId="266"/>
            <ac:picMk id="25" creationId="{38340B6B-B52C-4CC5-9C53-207BBB4B98B2}"/>
          </ac:picMkLst>
        </pc:picChg>
        <pc:picChg chg="add del mod">
          <ac:chgData name="" userId="a053b0af57b9c3f7" providerId="LiveId" clId="{D8662FE1-E32A-469D-AE78-D576BEF23AE3}" dt="2018-07-27T07:59:57.965" v="1212" actId="478"/>
          <ac:picMkLst>
            <pc:docMk/>
            <pc:sldMk cId="1390866343" sldId="266"/>
            <ac:picMk id="29" creationId="{5C652B2C-B0FB-4957-8509-92628E82DCCB}"/>
          </ac:picMkLst>
        </pc:picChg>
        <pc:picChg chg="add del mod">
          <ac:chgData name="" userId="a053b0af57b9c3f7" providerId="LiveId" clId="{D8662FE1-E32A-469D-AE78-D576BEF23AE3}" dt="2018-07-27T08:03:57.023" v="1214" actId="478"/>
          <ac:picMkLst>
            <pc:docMk/>
            <pc:sldMk cId="1390866343" sldId="266"/>
            <ac:picMk id="33" creationId="{C4252064-010B-4B40-B01D-3EB1A446BC43}"/>
          </ac:picMkLst>
        </pc:picChg>
        <pc:picChg chg="add del mod">
          <ac:chgData name="" userId="a053b0af57b9c3f7" providerId="LiveId" clId="{D8662FE1-E32A-469D-AE78-D576BEF23AE3}" dt="2018-07-27T08:07:59.563" v="1216" actId="478"/>
          <ac:picMkLst>
            <pc:docMk/>
            <pc:sldMk cId="1390866343" sldId="266"/>
            <ac:picMk id="37" creationId="{D0BC1628-1E61-4EE4-A113-06A9C7D39137}"/>
          </ac:picMkLst>
        </pc:picChg>
        <pc:picChg chg="add del mod">
          <ac:chgData name="" userId="a053b0af57b9c3f7" providerId="LiveId" clId="{D8662FE1-E32A-469D-AE78-D576BEF23AE3}" dt="2018-07-27T08:10:35.186" v="1218" actId="478"/>
          <ac:picMkLst>
            <pc:docMk/>
            <pc:sldMk cId="1390866343" sldId="266"/>
            <ac:picMk id="41" creationId="{267CFCBD-C311-42DD-835A-BB6B4030E2B9}"/>
          </ac:picMkLst>
        </pc:picChg>
        <pc:picChg chg="add del mod">
          <ac:chgData name="" userId="a053b0af57b9c3f7" providerId="LiveId" clId="{D8662FE1-E32A-469D-AE78-D576BEF23AE3}" dt="2018-07-27T08:10:39.619" v="1220" actId="478"/>
          <ac:picMkLst>
            <pc:docMk/>
            <pc:sldMk cId="1390866343" sldId="266"/>
            <ac:picMk id="45" creationId="{E2648833-C2FA-462A-B1C3-2D7FB3B88113}"/>
          </ac:picMkLst>
        </pc:picChg>
        <pc:picChg chg="add del mod">
          <ac:chgData name="" userId="a053b0af57b9c3f7" providerId="LiveId" clId="{D8662FE1-E32A-469D-AE78-D576BEF23AE3}" dt="2018-07-27T08:10:54.804" v="1222" actId="478"/>
          <ac:picMkLst>
            <pc:docMk/>
            <pc:sldMk cId="1390866343" sldId="266"/>
            <ac:picMk id="49" creationId="{EE7083B8-F6EF-49A4-9076-350937BEC46E}"/>
          </ac:picMkLst>
        </pc:picChg>
        <pc:picChg chg="add del mod">
          <ac:chgData name="" userId="a053b0af57b9c3f7" providerId="LiveId" clId="{D8662FE1-E32A-469D-AE78-D576BEF23AE3}" dt="2018-07-27T08:38:39.389" v="1224" actId="478"/>
          <ac:picMkLst>
            <pc:docMk/>
            <pc:sldMk cId="1390866343" sldId="266"/>
            <ac:picMk id="53" creationId="{B830B9E7-DFEC-4CCF-9383-8CEFAA3684AA}"/>
          </ac:picMkLst>
        </pc:picChg>
        <pc:picChg chg="add mod ord modCrop">
          <ac:chgData name="" userId="a053b0af57b9c3f7" providerId="LiveId" clId="{D8662FE1-E32A-469D-AE78-D576BEF23AE3}" dt="2018-07-27T08:49:53.991" v="1236" actId="1076"/>
          <ac:picMkLst>
            <pc:docMk/>
            <pc:sldMk cId="1390866343" sldId="266"/>
            <ac:picMk id="57" creationId="{F9869B66-32EB-46FC-9927-A429553C0B62}"/>
          </ac:picMkLst>
        </pc:picChg>
      </pc:sldChg>
      <pc:sldChg chg="addSp modSp add ord">
        <pc:chgData name="" userId="a053b0af57b9c3f7" providerId="LiveId" clId="{D8662FE1-E32A-469D-AE78-D576BEF23AE3}" dt="2018-07-30T01:54:43.497" v="1953" actId="6549"/>
        <pc:sldMkLst>
          <pc:docMk/>
          <pc:sldMk cId="2187320018" sldId="267"/>
        </pc:sldMkLst>
        <pc:spChg chg="mod">
          <ac:chgData name="" userId="a053b0af57b9c3f7" providerId="LiveId" clId="{D8662FE1-E32A-469D-AE78-D576BEF23AE3}" dt="2018-07-26T09:24:42.703" v="213" actId="20577"/>
          <ac:spMkLst>
            <pc:docMk/>
            <pc:sldMk cId="2187320018" sldId="267"/>
            <ac:spMk id="2" creationId="{E51245F4-DE25-4611-9257-EA44268EC8F4}"/>
          </ac:spMkLst>
        </pc:spChg>
        <pc:spChg chg="mod">
          <ac:chgData name="" userId="a053b0af57b9c3f7" providerId="LiveId" clId="{D8662FE1-E32A-469D-AE78-D576BEF23AE3}" dt="2018-07-28T14:11:30.833" v="1759" actId="20577"/>
          <ac:spMkLst>
            <pc:docMk/>
            <pc:sldMk cId="2187320018" sldId="267"/>
            <ac:spMk id="3" creationId="{A4AC1869-37F4-4547-8688-7FFA47803A2E}"/>
          </ac:spMkLst>
        </pc:spChg>
        <pc:spChg chg="mod">
          <ac:chgData name="" userId="a053b0af57b9c3f7" providerId="LiveId" clId="{D8662FE1-E32A-469D-AE78-D576BEF23AE3}" dt="2018-07-30T01:54:43.497" v="1953" actId="6549"/>
          <ac:spMkLst>
            <pc:docMk/>
            <pc:sldMk cId="2187320018" sldId="267"/>
            <ac:spMk id="4" creationId="{78CC1C25-EDFF-406C-B288-8E196EF94905}"/>
          </ac:spMkLst>
        </pc:spChg>
        <pc:spChg chg="add">
          <ac:chgData name="" userId="a053b0af57b9c3f7" providerId="LiveId" clId="{D8662FE1-E32A-469D-AE78-D576BEF23AE3}" dt="2018-07-30T01:53:55.855" v="1934"/>
          <ac:spMkLst>
            <pc:docMk/>
            <pc:sldMk cId="2187320018" sldId="267"/>
            <ac:spMk id="7" creationId="{E0C18718-F948-4DD1-B18F-418A6CA4FEAD}"/>
          </ac:spMkLst>
        </pc:spChg>
      </pc:sldChg>
      <pc:sldChg chg="addSp modSp add">
        <pc:chgData name="" userId="a053b0af57b9c3f7" providerId="LiveId" clId="{D8662FE1-E32A-469D-AE78-D576BEF23AE3}" dt="2018-07-30T01:54:18.457" v="1947" actId="20577"/>
        <pc:sldMkLst>
          <pc:docMk/>
          <pc:sldMk cId="3381148973" sldId="268"/>
        </pc:sldMkLst>
        <pc:spChg chg="mod">
          <ac:chgData name="" userId="a053b0af57b9c3f7" providerId="LiveId" clId="{D8662FE1-E32A-469D-AE78-D576BEF23AE3}" dt="2018-07-26T09:24:49.613" v="234" actId="20577"/>
          <ac:spMkLst>
            <pc:docMk/>
            <pc:sldMk cId="3381148973" sldId="268"/>
            <ac:spMk id="2" creationId="{DE423705-DE14-4702-994F-0C910D4DE51D}"/>
          </ac:spMkLst>
        </pc:spChg>
        <pc:spChg chg="mod">
          <ac:chgData name="" userId="a053b0af57b9c3f7" providerId="LiveId" clId="{D8662FE1-E32A-469D-AE78-D576BEF23AE3}" dt="2018-07-28T14:24:36.965" v="1892" actId="20577"/>
          <ac:spMkLst>
            <pc:docMk/>
            <pc:sldMk cId="3381148973" sldId="268"/>
            <ac:spMk id="3" creationId="{6EF8D4C7-BB59-4193-A598-13C5BCC1747C}"/>
          </ac:spMkLst>
        </pc:spChg>
        <pc:spChg chg="mod">
          <ac:chgData name="" userId="a053b0af57b9c3f7" providerId="LiveId" clId="{D8662FE1-E32A-469D-AE78-D576BEF23AE3}" dt="2018-07-30T01:54:18.457" v="1947" actId="20577"/>
          <ac:spMkLst>
            <pc:docMk/>
            <pc:sldMk cId="3381148973" sldId="268"/>
            <ac:spMk id="4" creationId="{FFBD6828-8451-459A-B69D-C84D858807F5}"/>
          </ac:spMkLst>
        </pc:spChg>
        <pc:spChg chg="mod">
          <ac:chgData name="" userId="a053b0af57b9c3f7" providerId="LiveId" clId="{D8662FE1-E32A-469D-AE78-D576BEF23AE3}" dt="2018-07-27T05:45:12.211" v="1192" actId="20577"/>
          <ac:spMkLst>
            <pc:docMk/>
            <pc:sldMk cId="3381148973" sldId="268"/>
            <ac:spMk id="5" creationId="{181F689F-519B-4F35-B98C-516EA25B57EB}"/>
          </ac:spMkLst>
        </pc:spChg>
        <pc:spChg chg="add">
          <ac:chgData name="" userId="a053b0af57b9c3f7" providerId="LiveId" clId="{D8662FE1-E32A-469D-AE78-D576BEF23AE3}" dt="2018-07-30T01:54:10.442" v="1944"/>
          <ac:spMkLst>
            <pc:docMk/>
            <pc:sldMk cId="3381148973" sldId="268"/>
            <ac:spMk id="6" creationId="{3CC24933-9506-4FB6-A3C3-B00BB160BE98}"/>
          </ac:spMkLst>
        </pc:spChg>
      </pc:sldChg>
      <pc:sldChg chg="addSp delSp modSp add">
        <pc:chgData name="" userId="a053b0af57b9c3f7" providerId="LiveId" clId="{D8662FE1-E32A-469D-AE78-D576BEF23AE3}" dt="2018-07-30T01:54:55.918" v="1957" actId="20577"/>
        <pc:sldMkLst>
          <pc:docMk/>
          <pc:sldMk cId="3544109677" sldId="269"/>
        </pc:sldMkLst>
        <pc:spChg chg="mod">
          <ac:chgData name="" userId="a053b0af57b9c3f7" providerId="LiveId" clId="{D8662FE1-E32A-469D-AE78-D576BEF23AE3}" dt="2018-07-27T08:57:48.726" v="1261" actId="6549"/>
          <ac:spMkLst>
            <pc:docMk/>
            <pc:sldMk cId="3544109677" sldId="269"/>
            <ac:spMk id="2" creationId="{62FFAE19-163B-435D-9853-5F6E0DDC47AB}"/>
          </ac:spMkLst>
        </pc:spChg>
        <pc:spChg chg="add del mod">
          <ac:chgData name="" userId="a053b0af57b9c3f7" providerId="LiveId" clId="{D8662FE1-E32A-469D-AE78-D576BEF23AE3}" dt="2018-07-26T12:56:58.929" v="487" actId="20577"/>
          <ac:spMkLst>
            <pc:docMk/>
            <pc:sldMk cId="3544109677" sldId="269"/>
            <ac:spMk id="3" creationId="{A5B46A72-9B27-4F46-A9D8-70DB336F78C1}"/>
          </ac:spMkLst>
        </pc:spChg>
        <pc:spChg chg="mod">
          <ac:chgData name="" userId="a053b0af57b9c3f7" providerId="LiveId" clId="{D8662FE1-E32A-469D-AE78-D576BEF23AE3}" dt="2018-07-30T01:54:55.918" v="1957" actId="20577"/>
          <ac:spMkLst>
            <pc:docMk/>
            <pc:sldMk cId="3544109677" sldId="269"/>
            <ac:spMk id="4" creationId="{B3F32D3F-63F4-4081-B723-D3DE3515C092}"/>
          </ac:spMkLst>
        </pc:spChg>
        <pc:spChg chg="add">
          <ac:chgData name="" userId="a053b0af57b9c3f7" providerId="LiveId" clId="{D8662FE1-E32A-469D-AE78-D576BEF23AE3}" dt="2018-07-30T01:53:51.641" v="1931"/>
          <ac:spMkLst>
            <pc:docMk/>
            <pc:sldMk cId="3544109677" sldId="269"/>
            <ac:spMk id="10" creationId="{C82531DC-2145-4BCC-B420-46F9F1B12BE9}"/>
          </ac:spMkLst>
        </pc:spChg>
        <pc:spChg chg="add del mod">
          <ac:chgData name="" userId="a053b0af57b9c3f7" providerId="LiveId" clId="{D8662FE1-E32A-469D-AE78-D576BEF23AE3}" dt="2018-07-26T13:03:16.317" v="491"/>
          <ac:spMkLst>
            <pc:docMk/>
            <pc:sldMk cId="3544109677" sldId="269"/>
            <ac:spMk id="12" creationId="{610A15D6-17E1-4495-A37A-CE9D1B50778A}"/>
          </ac:spMkLst>
        </pc:spChg>
        <pc:spChg chg="add del mod">
          <ac:chgData name="" userId="a053b0af57b9c3f7" providerId="LiveId" clId="{D8662FE1-E32A-469D-AE78-D576BEF23AE3}" dt="2018-07-26T13:04:12.517" v="579"/>
          <ac:spMkLst>
            <pc:docMk/>
            <pc:sldMk cId="3544109677" sldId="269"/>
            <ac:spMk id="13" creationId="{91F8F8D8-BED1-4C01-91F9-0D30CD5BBA14}"/>
          </ac:spMkLst>
        </pc:spChg>
        <pc:spChg chg="add mod">
          <ac:chgData name="" userId="a053b0af57b9c3f7" providerId="LiveId" clId="{D8662FE1-E32A-469D-AE78-D576BEF23AE3}" dt="2018-07-27T08:57:31.354" v="1239" actId="1076"/>
          <ac:spMkLst>
            <pc:docMk/>
            <pc:sldMk cId="3544109677" sldId="269"/>
            <ac:spMk id="14" creationId="{93D19416-77E9-4AC0-BB8B-A14C9C4C1019}"/>
          </ac:spMkLst>
        </pc:spChg>
        <pc:picChg chg="add del mod">
          <ac:chgData name="" userId="a053b0af57b9c3f7" providerId="LiveId" clId="{D8662FE1-E32A-469D-AE78-D576BEF23AE3}" dt="2018-07-26T09:50:06.862" v="363" actId="931"/>
          <ac:picMkLst>
            <pc:docMk/>
            <pc:sldMk cId="3544109677" sldId="269"/>
            <ac:picMk id="7" creationId="{4E4127B4-8CB7-4B5E-A38D-B61186AFD6EC}"/>
          </ac:picMkLst>
        </pc:picChg>
        <pc:picChg chg="add mod">
          <ac:chgData name="" userId="a053b0af57b9c3f7" providerId="LiveId" clId="{D8662FE1-E32A-469D-AE78-D576BEF23AE3}" dt="2018-07-26T09:50:45.514" v="466" actId="14100"/>
          <ac:picMkLst>
            <pc:docMk/>
            <pc:sldMk cId="3544109677" sldId="269"/>
            <ac:picMk id="9" creationId="{0CB50F2E-814C-4748-BAAC-0CB7A4154D9B}"/>
          </ac:picMkLst>
        </pc:picChg>
        <pc:picChg chg="add mod">
          <ac:chgData name="" userId="a053b0af57b9c3f7" providerId="LiveId" clId="{D8662FE1-E32A-469D-AE78-D576BEF23AE3}" dt="2018-07-26T13:03:04.287" v="488" actId="1076"/>
          <ac:picMkLst>
            <pc:docMk/>
            <pc:sldMk cId="3544109677" sldId="269"/>
            <ac:picMk id="11" creationId="{5F1343B7-45BE-4769-AE9E-0AC848E9E071}"/>
          </ac:picMkLst>
        </pc:picChg>
      </pc:sldChg>
      <pc:sldChg chg="addSp modSp add ord">
        <pc:chgData name="" userId="a053b0af57b9c3f7" providerId="LiveId" clId="{D8662FE1-E32A-469D-AE78-D576BEF23AE3}" dt="2018-07-30T01:53:45.552" v="1930" actId="208"/>
        <pc:sldMkLst>
          <pc:docMk/>
          <pc:sldMk cId="3476216716" sldId="270"/>
        </pc:sldMkLst>
        <pc:spChg chg="mod">
          <ac:chgData name="" userId="a053b0af57b9c3f7" providerId="LiveId" clId="{D8662FE1-E32A-469D-AE78-D576BEF23AE3}" dt="2018-07-27T08:57:45.192" v="1253" actId="20577"/>
          <ac:spMkLst>
            <pc:docMk/>
            <pc:sldMk cId="3476216716" sldId="270"/>
            <ac:spMk id="2" creationId="{4FE3361D-48C9-4ED3-969E-4067E01E0BF4}"/>
          </ac:spMkLst>
        </pc:spChg>
        <pc:spChg chg="mod">
          <ac:chgData name="" userId="a053b0af57b9c3f7" providerId="LiveId" clId="{D8662FE1-E32A-469D-AE78-D576BEF23AE3}" dt="2018-07-27T09:02:49.583" v="1575" actId="20577"/>
          <ac:spMkLst>
            <pc:docMk/>
            <pc:sldMk cId="3476216716" sldId="270"/>
            <ac:spMk id="3" creationId="{49FAEC57-F2BC-4037-999C-DC443F90589A}"/>
          </ac:spMkLst>
        </pc:spChg>
        <pc:spChg chg="mod">
          <ac:chgData name="" userId="a053b0af57b9c3f7" providerId="LiveId" clId="{D8662FE1-E32A-469D-AE78-D576BEF23AE3}" dt="2018-07-30T01:53:15.610" v="1926" actId="20577"/>
          <ac:spMkLst>
            <pc:docMk/>
            <pc:sldMk cId="3476216716" sldId="270"/>
            <ac:spMk id="4" creationId="{D8C29B0B-43C6-4EBD-8E00-CAB09A65E6D9}"/>
          </ac:spMkLst>
        </pc:spChg>
        <pc:spChg chg="add mod">
          <ac:chgData name="" userId="a053b0af57b9c3f7" providerId="LiveId" clId="{D8662FE1-E32A-469D-AE78-D576BEF23AE3}" dt="2018-07-30T01:53:45.552" v="1930" actId="208"/>
          <ac:spMkLst>
            <pc:docMk/>
            <pc:sldMk cId="3476216716" sldId="270"/>
            <ac:spMk id="5" creationId="{FD411E9E-5623-4C7C-B5D8-DD763A8B3531}"/>
          </ac:spMkLst>
        </pc:spChg>
      </pc:sldChg>
      <pc:sldChg chg="addSp modSp add">
        <pc:chgData name="" userId="a053b0af57b9c3f7" providerId="LiveId" clId="{D8662FE1-E32A-469D-AE78-D576BEF23AE3}" dt="2018-07-30T04:57:54.135" v="1969" actId="1036"/>
        <pc:sldMkLst>
          <pc:docMk/>
          <pc:sldMk cId="4048547021" sldId="271"/>
        </pc:sldMkLst>
        <pc:spChg chg="mod">
          <ac:chgData name="" userId="a053b0af57b9c3f7" providerId="LiveId" clId="{D8662FE1-E32A-469D-AE78-D576BEF23AE3}" dt="2018-07-28T14:24:52.270" v="1897" actId="20577"/>
          <ac:spMkLst>
            <pc:docMk/>
            <pc:sldMk cId="4048547021" sldId="271"/>
            <ac:spMk id="2" creationId="{2BE5B111-9824-47C1-BD33-E3ABEC2944D6}"/>
          </ac:spMkLst>
        </pc:spChg>
        <pc:spChg chg="mod">
          <ac:chgData name="" userId="a053b0af57b9c3f7" providerId="LiveId" clId="{D8662FE1-E32A-469D-AE78-D576BEF23AE3}" dt="2018-07-30T04:23:45.996" v="1968" actId="20577"/>
          <ac:spMkLst>
            <pc:docMk/>
            <pc:sldMk cId="4048547021" sldId="271"/>
            <ac:spMk id="3" creationId="{AFF308E5-CC06-4D91-9F15-D3DEA5CBFCD6}"/>
          </ac:spMkLst>
        </pc:spChg>
        <pc:spChg chg="mod">
          <ac:chgData name="" userId="a053b0af57b9c3f7" providerId="LiveId" clId="{D8662FE1-E32A-469D-AE78-D576BEF23AE3}" dt="2018-07-30T01:54:53.097" v="1956" actId="20577"/>
          <ac:spMkLst>
            <pc:docMk/>
            <pc:sldMk cId="4048547021" sldId="271"/>
            <ac:spMk id="4" creationId="{20F016DB-9FFF-40B0-B251-82CB5EE32338}"/>
          </ac:spMkLst>
        </pc:spChg>
        <pc:spChg chg="mod">
          <ac:chgData name="" userId="a053b0af57b9c3f7" providerId="LiveId" clId="{D8662FE1-E32A-469D-AE78-D576BEF23AE3}" dt="2018-07-30T04:57:54.135" v="1969" actId="1036"/>
          <ac:spMkLst>
            <pc:docMk/>
            <pc:sldMk cId="4048547021" sldId="271"/>
            <ac:spMk id="5" creationId="{5878AC63-EF00-4929-98A8-E41AC8EA67BD}"/>
          </ac:spMkLst>
        </pc:spChg>
        <pc:spChg chg="add">
          <ac:chgData name="" userId="a053b0af57b9c3f7" providerId="LiveId" clId="{D8662FE1-E32A-469D-AE78-D576BEF23AE3}" dt="2018-07-30T01:53:53.504" v="1932"/>
          <ac:spMkLst>
            <pc:docMk/>
            <pc:sldMk cId="4048547021" sldId="271"/>
            <ac:spMk id="6" creationId="{D2CDB915-06FD-47D6-98AD-CBF2AFC4C38E}"/>
          </ac:spMkLst>
        </pc:spChg>
      </pc:sldChg>
      <pc:sldChg chg="addSp modSp">
        <pc:chgData name="" userId="a053b0af57b9c3f7" providerId="LiveId" clId="{D8662FE1-E32A-469D-AE78-D576BEF23AE3}" dt="2018-07-30T01:54:37.608" v="1951" actId="6549"/>
        <pc:sldMkLst>
          <pc:docMk/>
          <pc:sldMk cId="3278676480" sldId="272"/>
        </pc:sldMkLst>
        <pc:spChg chg="mod">
          <ac:chgData name="" userId="a053b0af57b9c3f7" providerId="LiveId" clId="{D8662FE1-E32A-469D-AE78-D576BEF23AE3}" dt="2018-07-30T01:54:37.608" v="1951" actId="6549"/>
          <ac:spMkLst>
            <pc:docMk/>
            <pc:sldMk cId="3278676480" sldId="272"/>
            <ac:spMk id="4" creationId="{3E3F2E7D-E7A5-4496-B044-68208A0407A1}"/>
          </ac:spMkLst>
        </pc:spChg>
        <pc:spChg chg="add">
          <ac:chgData name="" userId="a053b0af57b9c3f7" providerId="LiveId" clId="{D8662FE1-E32A-469D-AE78-D576BEF23AE3}" dt="2018-07-30T01:54:02.163" v="1940"/>
          <ac:spMkLst>
            <pc:docMk/>
            <pc:sldMk cId="3278676480" sldId="272"/>
            <ac:spMk id="6" creationId="{AB45583D-6A68-4558-8351-C819EE418889}"/>
          </ac:spMkLst>
        </pc:spChg>
      </pc:sldChg>
      <pc:sldChg chg="addSp modSp">
        <pc:chgData name="" userId="a053b0af57b9c3f7" providerId="LiveId" clId="{D8662FE1-E32A-469D-AE78-D576BEF23AE3}" dt="2018-07-30T01:54:29.458" v="1950" actId="20577"/>
        <pc:sldMkLst>
          <pc:docMk/>
          <pc:sldMk cId="1533562490" sldId="273"/>
        </pc:sldMkLst>
        <pc:spChg chg="mod">
          <ac:chgData name="" userId="a053b0af57b9c3f7" providerId="LiveId" clId="{D8662FE1-E32A-469D-AE78-D576BEF23AE3}" dt="2018-07-30T01:54:29.458" v="1950" actId="20577"/>
          <ac:spMkLst>
            <pc:docMk/>
            <pc:sldMk cId="1533562490" sldId="273"/>
            <ac:spMk id="4" creationId="{3E3F2E7D-E7A5-4496-B044-68208A0407A1}"/>
          </ac:spMkLst>
        </pc:spChg>
        <pc:spChg chg="add">
          <ac:chgData name="" userId="a053b0af57b9c3f7" providerId="LiveId" clId="{D8662FE1-E32A-469D-AE78-D576BEF23AE3}" dt="2018-07-30T01:54:03.221" v="1941"/>
          <ac:spMkLst>
            <pc:docMk/>
            <pc:sldMk cId="1533562490" sldId="273"/>
            <ac:spMk id="12" creationId="{249741D8-BF3B-473B-B661-988DF47E572A}"/>
          </ac:spMkLst>
        </pc:spChg>
      </pc:sldChg>
      <pc:sldChg chg="addSp delSp">
        <pc:chgData name="" userId="a053b0af57b9c3f7" providerId="LiveId" clId="{D8662FE1-E32A-469D-AE78-D576BEF23AE3}" dt="2018-07-30T01:54:14.906" v="1946" actId="478"/>
        <pc:sldMkLst>
          <pc:docMk/>
          <pc:sldMk cId="2562561676" sldId="274"/>
        </pc:sldMkLst>
        <pc:spChg chg="del">
          <ac:chgData name="" userId="a053b0af57b9c3f7" providerId="LiveId" clId="{D8662FE1-E32A-469D-AE78-D576BEF23AE3}" dt="2018-07-30T01:54:14.906" v="1946" actId="478"/>
          <ac:spMkLst>
            <pc:docMk/>
            <pc:sldMk cId="2562561676" sldId="274"/>
            <ac:spMk id="4" creationId="{0466FE73-E5E1-4687-91A3-28F2DBC998A6}"/>
          </ac:spMkLst>
        </pc:spChg>
        <pc:spChg chg="add">
          <ac:chgData name="" userId="a053b0af57b9c3f7" providerId="LiveId" clId="{D8662FE1-E32A-469D-AE78-D576BEF23AE3}" dt="2018-07-30T01:54:11.523" v="1945"/>
          <ac:spMkLst>
            <pc:docMk/>
            <pc:sldMk cId="2562561676" sldId="274"/>
            <ac:spMk id="6" creationId="{2D5F7123-8AD6-4C39-B560-8DCE20082BA3}"/>
          </ac:spMkLst>
        </pc:spChg>
      </pc:sldChg>
      <pc:sldChg chg="addSp delSp modSp add ord">
        <pc:chgData name="" userId="a053b0af57b9c3f7" providerId="LiveId" clId="{D8662FE1-E32A-469D-AE78-D576BEF23AE3}" dt="2018-07-30T01:54:25.058" v="1949" actId="20577"/>
        <pc:sldMkLst>
          <pc:docMk/>
          <pc:sldMk cId="4117629587" sldId="275"/>
        </pc:sldMkLst>
        <pc:spChg chg="mod">
          <ac:chgData name="" userId="a053b0af57b9c3f7" providerId="LiveId" clId="{D8662FE1-E32A-469D-AE78-D576BEF23AE3}" dt="2018-07-30T01:54:25.058" v="1949" actId="20577"/>
          <ac:spMkLst>
            <pc:docMk/>
            <pc:sldMk cId="4117629587" sldId="275"/>
            <ac:spMk id="4" creationId="{3E3F2E7D-E7A5-4496-B044-68208A0407A1}"/>
          </ac:spMkLst>
        </pc:spChg>
        <pc:spChg chg="add">
          <ac:chgData name="" userId="a053b0af57b9c3f7" providerId="LiveId" clId="{D8662FE1-E32A-469D-AE78-D576BEF23AE3}" dt="2018-07-30T01:54:06.440" v="1942"/>
          <ac:spMkLst>
            <pc:docMk/>
            <pc:sldMk cId="4117629587" sldId="275"/>
            <ac:spMk id="7" creationId="{A0E43C02-2718-40C8-9472-A822B28CD5B6}"/>
          </ac:spMkLst>
        </pc:spChg>
        <pc:picChg chg="add mod">
          <ac:chgData name="" userId="a053b0af57b9c3f7" providerId="LiveId" clId="{D8662FE1-E32A-469D-AE78-D576BEF23AE3}" dt="2018-07-29T18:43:31.852" v="1925" actId="1076"/>
          <ac:picMkLst>
            <pc:docMk/>
            <pc:sldMk cId="4117629587" sldId="275"/>
            <ac:picMk id="6" creationId="{618A7FFC-7A7A-4273-ABB9-BC670C7C8C52}"/>
          </ac:picMkLst>
        </pc:picChg>
        <pc:picChg chg="del">
          <ac:chgData name="" userId="a053b0af57b9c3f7" providerId="LiveId" clId="{D8662FE1-E32A-469D-AE78-D576BEF23AE3}" dt="2018-07-29T18:43:25.350" v="1922" actId="478"/>
          <ac:picMkLst>
            <pc:docMk/>
            <pc:sldMk cId="4117629587" sldId="275"/>
            <ac:picMk id="9" creationId="{367579F4-C472-47D8-A527-77EDBBD6CD7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85742-9B10-F845-9E39-DFB761FF893B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E1E5D-45D2-6F47-97ED-AD52FE79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E9466D0-FD91-3949-A8F5-14B936BCB93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43088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AU" noProof="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295254"/>
            <a:ext cx="8207375" cy="769441"/>
          </a:xfrm>
        </p:spPr>
        <p:txBody>
          <a:bodyPr>
            <a:spAutoFit/>
          </a:bodyPr>
          <a:lstStyle>
            <a:lvl1pPr>
              <a:defRPr sz="4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1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131943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81615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18562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"/>
            <a:ext cx="74520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0708" y="4894875"/>
            <a:ext cx="5472112" cy="230187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AU" dirty="0"/>
              <a:t>Presentation title  | 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53942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0708" y="4894875"/>
            <a:ext cx="5472112" cy="230187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AU" dirty="0"/>
              <a:t>Presentation title  |  Presenter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-1"/>
            <a:ext cx="7452000" cy="576000"/>
          </a:xfrm>
        </p:spPr>
        <p:txBody>
          <a:bodyPr lIns="90000"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527688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000" b="1" i="0">
                <a:solidFill>
                  <a:srgbClr val="94B0BE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700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09234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7452000" cy="57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707177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148" y="1179363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040" y="699541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2040" y="117936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23910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67766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37787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61939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1"/>
            <a:ext cx="7452488" cy="58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699542"/>
            <a:ext cx="878497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4894875"/>
            <a:ext cx="432048" cy="2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‹#›</a:t>
            </a:fld>
            <a:r>
              <a:rPr lang="en-AU" altLang="en-US" dirty="0"/>
              <a:t> |</a:t>
            </a: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 flipH="1" flipV="1">
            <a:off x="7632000" y="-797"/>
            <a:ext cx="1512000" cy="581025"/>
          </a:xfrm>
          <a:prstGeom prst="round1Rect">
            <a:avLst>
              <a:gd name="adj" fmla="val 50000"/>
            </a:avLst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019" y="73421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4"/>
          <p:cNvSpPr txBox="1">
            <a:spLocks/>
          </p:cNvSpPr>
          <p:nvPr userDrawn="1"/>
        </p:nvSpPr>
        <p:spPr>
          <a:xfrm>
            <a:off x="630708" y="4894875"/>
            <a:ext cx="5472112" cy="23018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527688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AU" kern="0"/>
              <a:t>Presentation title  |  Presenter name</a:t>
            </a:r>
            <a:endParaRPr lang="en-AU" kern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96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527688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095593"/>
            <a:ext cx="8207375" cy="1169551"/>
          </a:xfrm>
        </p:spPr>
        <p:txBody>
          <a:bodyPr/>
          <a:lstStyle/>
          <a:p>
            <a:r>
              <a:rPr lang="en-AU" sz="3500" dirty="0"/>
              <a:t>An Arduino-based instrument for more intuitive expression of electronic music</a:t>
            </a:r>
            <a:endParaRPr lang="en-US" altLang="en-US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65F66-38A4-419C-B2C3-686EC837C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3489722"/>
            <a:ext cx="8280400" cy="1951303"/>
          </a:xfrm>
        </p:spPr>
        <p:txBody>
          <a:bodyPr/>
          <a:lstStyle/>
          <a:p>
            <a:r>
              <a:rPr lang="en-US" altLang="en-US" sz="2400" b="1" dirty="0"/>
              <a:t>Tina Wang u6076893</a:t>
            </a:r>
            <a:br>
              <a:rPr lang="en-US" altLang="en-US" sz="2400" b="1" dirty="0"/>
            </a:br>
            <a:r>
              <a:rPr lang="en-US" altLang="en-US" dirty="0"/>
              <a:t>Supervisor: Ben Swift</a:t>
            </a:r>
          </a:p>
          <a:p>
            <a:r>
              <a:rPr lang="en-US" altLang="en-US" dirty="0"/>
              <a:t>Research School of Computer Science</a:t>
            </a:r>
            <a:br>
              <a:rPr lang="en-US" altLang="en-US" dirty="0"/>
            </a:br>
            <a:r>
              <a:rPr lang="en-US" altLang="en-US" dirty="0"/>
              <a:t>COMP3770</a:t>
            </a: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A2C5A-4A02-41FD-AE9C-DECB9C1A2AFB}"/>
              </a:ext>
            </a:extLst>
          </p:cNvPr>
          <p:cNvSpPr txBox="1"/>
          <p:nvPr/>
        </p:nvSpPr>
        <p:spPr>
          <a:xfrm>
            <a:off x="6660232" y="46599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Monday 30</a:t>
            </a:r>
            <a:r>
              <a:rPr lang="en-AU" baseline="30000" dirty="0"/>
              <a:t>th</a:t>
            </a:r>
            <a:r>
              <a:rPr lang="en-AU" dirty="0"/>
              <a:t> July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B812-40BA-47C8-BC65-05FAB10E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2E7D-E7A5-4496-B044-68208A040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10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73CEF-2FAC-49D9-A8E3-E26EDECF7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8A7FFC-7A7A-4273-ABB9-BC670C7C8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5696" y="123478"/>
            <a:ext cx="5040560" cy="462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E43C02-2718-40C8-9472-A822B28CD5B6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62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F9869B66-32EB-46FC-9927-A429553C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79" r="1179" b="67263"/>
          <a:stretch/>
        </p:blipFill>
        <p:spPr>
          <a:xfrm>
            <a:off x="67881" y="663538"/>
            <a:ext cx="9008237" cy="38164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98CEB-83BC-42FF-B77A-6FF554BE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8496E-F1F6-48AC-8831-DD95CD79F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11</a:t>
            </a:fld>
            <a:r>
              <a:rPr lang="en-AU" alt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FACA-8197-4FC8-B371-8B1BD54E7733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86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3705-DE14-4702-994F-0C910D4D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D4C7-BB59-4193-A598-13C5BCC1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Seeking to create a more intuitive instrument for electronic music expression</a:t>
            </a:r>
          </a:p>
          <a:p>
            <a:r>
              <a:rPr lang="en-AU" dirty="0"/>
              <a:t>Hopefully, multiple paradigms of musical expressivity will be accounted for (e.g. percussion, continuous sound, volume)</a:t>
            </a:r>
          </a:p>
          <a:p>
            <a:r>
              <a:rPr lang="en-AU" dirty="0"/>
              <a:t>Evaluation: NIME-based Interview-style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6828-8451-459A-B69D-C84D85880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12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F689F-519B-4F35-B98C-516EA25B5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24933-9506-4FB6-A3C3-B00BB160BE98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14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75DC-4FC3-4DBB-A451-C93797F2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2139702"/>
            <a:ext cx="7452000" cy="576000"/>
          </a:xfrm>
        </p:spPr>
        <p:txBody>
          <a:bodyPr/>
          <a:lstStyle/>
          <a:p>
            <a:r>
              <a:rPr lang="en-AU" sz="4500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6C92A-622B-4488-ABC4-CE0EEE7E0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F7123-8AD6-4C39-B560-8DCE20082BA3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56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61D-48C9-4ED3-969E-4067E01E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AEC57-F2BC-4037-999C-DC443F905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can we make electronic music more intuitive to play &amp; create?</a:t>
            </a:r>
          </a:p>
          <a:p>
            <a:r>
              <a:rPr lang="en-AU" dirty="0"/>
              <a:t>Seek a deeper understanding of relationship between technology and music</a:t>
            </a:r>
          </a:p>
          <a:p>
            <a:r>
              <a:rPr lang="en-AU" dirty="0"/>
              <a:t>Push the boundaries of how we currently engage with and produce electronic music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9B0B-43C6-4EBD-8E00-CAB09A65E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2</a:t>
            </a:fld>
            <a:endParaRPr lang="en-AU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11E9E-5623-4C7C-B5D8-DD763A8B3531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21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AE19-163B-435D-9853-5F6E0DDC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6A72-9B27-4F46-A9D8-70DB336F7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699542"/>
            <a:ext cx="4104456" cy="396044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Existing electronic musical production – are they intuitive?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2D3F-63F4-4081-B723-D3DE3515C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3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3F416-C1B5-4700-A65B-1CBA60653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50F2E-814C-4748-BAAC-0CB7A4154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99542"/>
            <a:ext cx="3200356" cy="18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343B7-45BE-4769-AE9E-0AC848E9E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6" y="1923678"/>
            <a:ext cx="3465450" cy="20584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D19416-77E9-4AC0-BB8B-A14C9C4C1019}"/>
              </a:ext>
            </a:extLst>
          </p:cNvPr>
          <p:cNvSpPr txBox="1">
            <a:spLocks/>
          </p:cNvSpPr>
          <p:nvPr/>
        </p:nvSpPr>
        <p:spPr bwMode="auto">
          <a:xfrm>
            <a:off x="4191958" y="2715766"/>
            <a:ext cx="410445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527688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AU" kern="0" dirty="0"/>
              <a:t>Not particularly – more accessible instruments needed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2531DC-2145-4BCC-B420-46F9F1B12BE9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1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B111-9824-47C1-BD33-E3ABEC29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08E5-CC06-4D91-9F15-D3DEA5CBF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63638"/>
            <a:ext cx="8784975" cy="3960440"/>
          </a:xfrm>
        </p:spPr>
        <p:txBody>
          <a:bodyPr/>
          <a:lstStyle/>
          <a:p>
            <a:pPr marL="0" indent="0" algn="ctr">
              <a:buNone/>
            </a:pPr>
            <a:r>
              <a:rPr lang="en-AU" sz="4000" dirty="0"/>
              <a:t>To create a more intuitive electronic music instrument without compromising too much on expressivity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016DB-9FFF-40B0-B251-82CB5EE32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4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8AC63-EF00-4929-98A8-E41AC8EA6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708" y="4933851"/>
            <a:ext cx="5472112" cy="230187"/>
          </a:xfrm>
        </p:spPr>
        <p:txBody>
          <a:bodyPr/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DB915-06FD-47D6-98AD-CBF2AFC4C38E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54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118C-002A-4063-9112-E598780A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2D90-B083-4AB6-8B9F-34D400479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NIME – New Interfaces for Musical Expression</a:t>
            </a:r>
          </a:p>
          <a:p>
            <a:pPr lvl="1"/>
            <a:r>
              <a:rPr lang="en-AU" dirty="0"/>
              <a:t>Inspiration</a:t>
            </a:r>
          </a:p>
          <a:p>
            <a:pPr lvl="1"/>
            <a:r>
              <a:rPr lang="en-AU" dirty="0"/>
              <a:t>Development</a:t>
            </a:r>
          </a:p>
          <a:p>
            <a:pPr lvl="1"/>
            <a:r>
              <a:rPr lang="en-AU" dirty="0"/>
              <a:t>Evaluation</a:t>
            </a:r>
          </a:p>
          <a:p>
            <a:r>
              <a:rPr lang="en-AU" dirty="0"/>
              <a:t>Arduino</a:t>
            </a:r>
          </a:p>
          <a:p>
            <a:pPr lvl="1"/>
            <a:r>
              <a:rPr lang="en-AU" dirty="0"/>
              <a:t>Inspiration</a:t>
            </a:r>
          </a:p>
          <a:p>
            <a:pPr lvl="1"/>
            <a:r>
              <a:rPr lang="en-AU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BB602-F803-4D7A-877D-E13F29E5E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5</a:t>
            </a:fld>
            <a:endParaRPr lang="en-AU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6E855-0BF0-4BDA-8DB7-03DC24F4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F54A2-B7FB-4D2E-BEAA-B178552729A6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82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45F4-DE25-4611-9257-EA44268EC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C1869-37F4-4547-8688-7FFA4780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Built an Arduino mini-piano</a:t>
            </a:r>
          </a:p>
          <a:p>
            <a:pPr lvl="1"/>
            <a:r>
              <a:rPr lang="en-AU" dirty="0"/>
              <a:t>Getting familiar with Arduino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1C25-EDFF-406C-B288-8E196EF94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6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28139-AE50-4A70-8274-3DCAD821B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i hate everything">
            <a:hlinkClick r:id="" action="ppaction://media"/>
            <a:extLst>
              <a:ext uri="{FF2B5EF4-FFF2-40B4-BE49-F238E27FC236}">
                <a16:creationId xmlns:a16="http://schemas.microsoft.com/office/drawing/2014/main" id="{9DC32FB2-59A2-46EC-996C-25EF32865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107691"/>
            <a:ext cx="2569923" cy="45674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C18718-F948-4DD1-B18F-418A6CA4FEAD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3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B812-40BA-47C8-BC65-05FAB10E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6CE1-DF31-4070-B02A-B3A4BE08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699542"/>
            <a:ext cx="2952328" cy="3960440"/>
          </a:xfrm>
        </p:spPr>
        <p:txBody>
          <a:bodyPr/>
          <a:lstStyle/>
          <a:p>
            <a:r>
              <a:rPr lang="en-AU" dirty="0"/>
              <a:t>Future Direction: Continuous sound &amp; Percussion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2E7D-E7A5-4496-B044-68208A040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7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73CEF-2FAC-49D9-A8E3-E26EDECF7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7579F4-C472-47D8-A527-77EDBBD6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18"/>
          <a:stretch/>
        </p:blipFill>
        <p:spPr>
          <a:xfrm>
            <a:off x="3491880" y="576001"/>
            <a:ext cx="4457700" cy="3411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B9108A-900A-4CEF-ADD8-2C6C0E97D39F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693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B812-40BA-47C8-BC65-05FAB10E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2E7D-E7A5-4496-B044-68208A040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8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73CEF-2FAC-49D9-A8E3-E26EDECF7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7579F4-C472-47D8-A527-77EDBBD6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18"/>
          <a:stretch/>
        </p:blipFill>
        <p:spPr>
          <a:xfrm>
            <a:off x="1475656" y="339502"/>
            <a:ext cx="5688632" cy="4353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45583D-6A68-4558-8351-C819EE418889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67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F6D0DAF-6100-48F9-BDDF-8081C3550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18"/>
          <a:stretch/>
        </p:blipFill>
        <p:spPr>
          <a:xfrm>
            <a:off x="1475656" y="339502"/>
            <a:ext cx="5688632" cy="4353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D6B812-40BA-47C8-BC65-05FAB10E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2E7D-E7A5-4496-B044-68208A040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>
              <a:defRPr/>
            </a:pPr>
            <a:fld id="{665E83B6-F0A9-674E-94A5-024BE1DE7C17}" type="slidenum">
              <a:rPr lang="en-AU" altLang="en-US" smtClean="0"/>
              <a:pPr algn="l">
                <a:defRPr/>
              </a:pPr>
              <a:t>9</a:t>
            </a:fld>
            <a:r>
              <a:rPr lang="en-AU" alt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73CEF-2FAC-49D9-A8E3-E26EDECF7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7579F4-C472-47D8-A527-77EDBBD6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094" r="67089" b="35098"/>
          <a:stretch/>
        </p:blipFill>
        <p:spPr>
          <a:xfrm>
            <a:off x="1475656" y="1491630"/>
            <a:ext cx="1872208" cy="2232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1FD93-311C-4544-9284-272C36EA88CD}"/>
              </a:ext>
            </a:extLst>
          </p:cNvPr>
          <p:cNvSpPr txBox="1"/>
          <p:nvPr/>
        </p:nvSpPr>
        <p:spPr>
          <a:xfrm>
            <a:off x="856382" y="871942"/>
            <a:ext cx="3563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</a:t>
            </a:r>
            <a:r>
              <a:rPr lang="en-AU" sz="25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Ultrasonic Sensor </a:t>
            </a:r>
            <a:r>
              <a:rPr lang="en-AU" sz="25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(Percussion)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EB8049-DB28-4849-B581-51FC4523F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94" t="33141" b="21289"/>
          <a:stretch/>
        </p:blipFill>
        <p:spPr>
          <a:xfrm>
            <a:off x="4860032" y="2067694"/>
            <a:ext cx="2304256" cy="2376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46F5B6-D87F-472F-A0E8-1104A28E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367" r="27848" b="74966"/>
          <a:stretch/>
        </p:blipFill>
        <p:spPr>
          <a:xfrm>
            <a:off x="4283968" y="339502"/>
            <a:ext cx="1296144" cy="1305436"/>
          </a:xfrm>
          <a:prstGeom prst="rect">
            <a:avLst/>
          </a:prstGeom>
        </p:spPr>
      </p:pic>
      <p:sp>
        <p:nvSpPr>
          <p:cNvPr id="3232" name="TextBox 3231">
            <a:extLst>
              <a:ext uri="{FF2B5EF4-FFF2-40B4-BE49-F238E27FC236}">
                <a16:creationId xmlns:a16="http://schemas.microsoft.com/office/drawing/2014/main" id="{4FE2FB0F-B92E-4A40-A894-0187842BC66B}"/>
              </a:ext>
            </a:extLst>
          </p:cNvPr>
          <p:cNvSpPr txBox="1"/>
          <p:nvPr/>
        </p:nvSpPr>
        <p:spPr>
          <a:xfrm>
            <a:off x="7127776" y="1756142"/>
            <a:ext cx="2016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 </a:t>
            </a:r>
            <a:r>
              <a:rPr lang="en-AU" sz="25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Capacitive Touch </a:t>
            </a:r>
            <a:r>
              <a:rPr lang="en-AU" sz="25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(Continuous Sound)</a:t>
            </a:r>
          </a:p>
        </p:txBody>
      </p:sp>
      <p:sp>
        <p:nvSpPr>
          <p:cNvPr id="3233" name="TextBox 3232">
            <a:extLst>
              <a:ext uri="{FF2B5EF4-FFF2-40B4-BE49-F238E27FC236}">
                <a16:creationId xmlns:a16="http://schemas.microsoft.com/office/drawing/2014/main" id="{CFDFA747-9ABE-46DD-AAE0-4540448DDB4A}"/>
              </a:ext>
            </a:extLst>
          </p:cNvPr>
          <p:cNvSpPr txBox="1"/>
          <p:nvPr/>
        </p:nvSpPr>
        <p:spPr>
          <a:xfrm>
            <a:off x="5378860" y="100975"/>
            <a:ext cx="2433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 </a:t>
            </a:r>
            <a:r>
              <a:rPr lang="en-AU" sz="25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Buzzer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9741D8-BF3B-473B-B661-988DF47E572A}"/>
              </a:ext>
            </a:extLst>
          </p:cNvPr>
          <p:cNvSpPr/>
          <p:nvPr/>
        </p:nvSpPr>
        <p:spPr>
          <a:xfrm>
            <a:off x="611560" y="4894876"/>
            <a:ext cx="2016224" cy="228962"/>
          </a:xfrm>
          <a:prstGeom prst="rect">
            <a:avLst/>
          </a:prstGeom>
          <a:solidFill>
            <a:srgbClr val="94B0BE"/>
          </a:solidFill>
          <a:ln>
            <a:solidFill>
              <a:srgbClr val="94B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56249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NUPowerpointTemplate16-9R-2012_1.ppt" id="{8AA53ECF-6E54-7E4F-87C0-A5C0D67E10F6}" vid="{EE529323-384C-1E48-B056-365E09E2635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Modified ANU Template</Template>
  <TotalTime>3577</TotalTime>
  <Words>194</Words>
  <Application>Microsoft Office PowerPoint</Application>
  <PresentationFormat>On-screen Show (16:9)</PresentationFormat>
  <Paragraphs>49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ANUPowerpointTemplate2010</vt:lpstr>
      <vt:lpstr>An Arduino-based instrument for more intuitive expression of electronic music</vt:lpstr>
      <vt:lpstr>Introduction</vt:lpstr>
      <vt:lpstr>Motivation</vt:lpstr>
      <vt:lpstr>Goal</vt:lpstr>
      <vt:lpstr>Background</vt:lpstr>
      <vt:lpstr>Preliminary Results</vt:lpstr>
      <vt:lpstr>Approach</vt:lpstr>
      <vt:lpstr>Approach</vt:lpstr>
      <vt:lpstr>Approach</vt:lpstr>
      <vt:lpstr>Approach</vt:lpstr>
      <vt:lpstr>Roadmap</vt:lpstr>
      <vt:lpstr>Conclusion</vt:lpstr>
      <vt:lpstr>Thank you!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Wang</dc:creator>
  <cp:lastModifiedBy>Tina Wang</cp:lastModifiedBy>
  <cp:revision>10</cp:revision>
  <dcterms:created xsi:type="dcterms:W3CDTF">2018-07-26T09:12:41Z</dcterms:created>
  <dcterms:modified xsi:type="dcterms:W3CDTF">2018-07-30T04:58:05Z</dcterms:modified>
</cp:coreProperties>
</file>